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636"/>
    <a:srgbClr val="02233D"/>
    <a:srgbClr val="FFD734"/>
    <a:srgbClr val="F2F8D0"/>
    <a:srgbClr val="EE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D94F1-5A9B-413F-8330-B348A89205E1}" v="1092" dt="2022-11-09T18:54:46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93"/>
  </p:normalViewPr>
  <p:slideViewPr>
    <p:cSldViewPr snapToGrid="0" snapToObjects="1">
      <p:cViewPr varScale="1">
        <p:scale>
          <a:sx n="115" d="100"/>
          <a:sy n="115" d="100"/>
        </p:scale>
        <p:origin x="4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5/10/relationships/revisionInfo" Target="revisionInfo.xml"/><Relationship Id="rId4" Type="http://schemas.openxmlformats.org/officeDocument/2006/relationships/presProps" Target="presProp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zabal, Veronica" userId="c1a3dc14-1cc4-41b5-979c-545b05ca6919" providerId="ADAL" clId="{981D94F1-5A9B-413F-8330-B348A89205E1}"/>
    <pc:docChg chg="custSel delSld modSld modMainMaster">
      <pc:chgData name="Olazabal, Veronica" userId="c1a3dc14-1cc4-41b5-979c-545b05ca6919" providerId="ADAL" clId="{981D94F1-5A9B-413F-8330-B348A89205E1}" dt="2022-11-09T18:54:46.487" v="2279"/>
      <pc:docMkLst>
        <pc:docMk/>
      </pc:docMkLst>
      <pc:sldChg chg="del">
        <pc:chgData name="Olazabal, Veronica" userId="c1a3dc14-1cc4-41b5-979c-545b05ca6919" providerId="ADAL" clId="{981D94F1-5A9B-413F-8330-B348A89205E1}" dt="2022-11-09T18:51:11.934" v="0" actId="47"/>
        <pc:sldMkLst>
          <pc:docMk/>
          <pc:sldMk cId="3651845656" sldId="256"/>
        </pc:sldMkLst>
      </pc:sldChg>
      <pc:sldChg chg="addSp modSp mod">
        <pc:chgData name="Olazabal, Veronica" userId="c1a3dc14-1cc4-41b5-979c-545b05ca6919" providerId="ADAL" clId="{981D94F1-5A9B-413F-8330-B348A89205E1}" dt="2022-11-09T18:54:42.627" v="2111" actId="20577"/>
        <pc:sldMkLst>
          <pc:docMk/>
          <pc:sldMk cId="3430839641" sldId="262"/>
        </pc:sldMkLst>
        <pc:spChg chg="mod">
          <ac:chgData name="Olazabal, Veronica" userId="c1a3dc14-1cc4-41b5-979c-545b05ca6919" providerId="ADAL" clId="{981D94F1-5A9B-413F-8330-B348A89205E1}" dt="2022-11-09T18:51:26.694" v="178" actId="20577"/>
          <ac:spMkLst>
            <pc:docMk/>
            <pc:sldMk cId="3430839641" sldId="262"/>
            <ac:spMk id="2" creationId="{B3FE4DCB-05F0-024A-A070-208F7F8544E7}"/>
          </ac:spMkLst>
        </pc:spChg>
        <pc:spChg chg="mod">
          <ac:chgData name="Olazabal, Veronica" userId="c1a3dc14-1cc4-41b5-979c-545b05ca6919" providerId="ADAL" clId="{981D94F1-5A9B-413F-8330-B348A89205E1}" dt="2022-11-09T18:54:42.627" v="2111" actId="20577"/>
          <ac:spMkLst>
            <pc:docMk/>
            <pc:sldMk cId="3430839641" sldId="262"/>
            <ac:spMk id="4" creationId="{BD623082-460F-4C5A-9395-B3F782CFECE0}"/>
          </ac:spMkLst>
        </pc:spChg>
        <pc:spChg chg="mod">
          <ac:chgData name="Olazabal, Veronica" userId="c1a3dc14-1cc4-41b5-979c-545b05ca6919" providerId="ADAL" clId="{981D94F1-5A9B-413F-8330-B348A89205E1}" dt="2022-11-09T18:54:20.966" v="1918" actId="14100"/>
          <ac:spMkLst>
            <pc:docMk/>
            <pc:sldMk cId="3430839641" sldId="262"/>
            <ac:spMk id="10" creationId="{CE0A4A17-21B9-4C6A-BBD7-8C4146FD4FDA}"/>
          </ac:spMkLst>
        </pc:spChg>
        <pc:spChg chg="add mod">
          <ac:chgData name="Olazabal, Veronica" userId="c1a3dc14-1cc4-41b5-979c-545b05ca6919" providerId="ADAL" clId="{981D94F1-5A9B-413F-8330-B348A89205E1}" dt="2022-11-09T18:54:03.419" v="1574" actId="14100"/>
          <ac:spMkLst>
            <pc:docMk/>
            <pc:sldMk cId="3430839641" sldId="262"/>
            <ac:spMk id="11" creationId="{77D148C6-B035-4A36-896A-0AA351CFB2A3}"/>
          </ac:spMkLst>
        </pc:spChg>
      </pc:sldChg>
      <pc:sldChg chg="del">
        <pc:chgData name="Olazabal, Veronica" userId="c1a3dc14-1cc4-41b5-979c-545b05ca6919" providerId="ADAL" clId="{981D94F1-5A9B-413F-8330-B348A89205E1}" dt="2022-11-09T18:51:19.529" v="1" actId="47"/>
        <pc:sldMkLst>
          <pc:docMk/>
          <pc:sldMk cId="2136452835" sldId="2145705702"/>
        </pc:sldMkLst>
      </pc:sldChg>
      <pc:sldMasterChg chg="delSldLayout modSldLayout">
        <pc:chgData name="Olazabal, Veronica" userId="c1a3dc14-1cc4-41b5-979c-545b05ca6919" providerId="ADAL" clId="{981D94F1-5A9B-413F-8330-B348A89205E1}" dt="2022-11-09T18:54:46.487" v="2279"/>
        <pc:sldMasterMkLst>
          <pc:docMk/>
          <pc:sldMasterMk cId="2150155085" sldId="2147483660"/>
        </pc:sldMasterMkLst>
        <pc:sldLayoutChg chg="modSp mod">
          <pc:chgData name="Olazabal, Veronica" userId="c1a3dc14-1cc4-41b5-979c-545b05ca6919" providerId="ADAL" clId="{981D94F1-5A9B-413F-8330-B348A89205E1}" dt="2022-11-09T18:54:46.464" v="2209"/>
          <pc:sldLayoutMkLst>
            <pc:docMk/>
            <pc:sldMasterMk cId="2150155085" sldId="2147483660"/>
            <pc:sldLayoutMk cId="1555915947" sldId="2147483661"/>
          </pc:sldLayoutMkLst>
          <pc:spChg chg="mod ord modVis">
            <ac:chgData name="Olazabal, Veronica" userId="c1a3dc14-1cc4-41b5-979c-545b05ca6919" providerId="ADAL" clId="{981D94F1-5A9B-413F-8330-B348A89205E1}" dt="2022-11-09T18:54:46.400" v="2125"/>
            <ac:spMkLst>
              <pc:docMk/>
              <pc:sldMasterMk cId="2150155085" sldId="2147483660"/>
              <pc:sldLayoutMk cId="1555915947" sldId="2147483661"/>
              <ac:spMk id="2" creationId="{600D187A-63A8-4C5C-B9FC-A68506BFAFBF}"/>
            </ac:spMkLst>
          </pc:spChg>
          <pc:spChg chg="mod ord modVis">
            <ac:chgData name="Olazabal, Veronica" userId="c1a3dc14-1cc4-41b5-979c-545b05ca6919" providerId="ADAL" clId="{981D94F1-5A9B-413F-8330-B348A89205E1}" dt="2022-11-09T18:54:46.464" v="2209"/>
            <ac:spMkLst>
              <pc:docMk/>
              <pc:sldMasterMk cId="2150155085" sldId="2147483660"/>
              <pc:sldLayoutMk cId="1555915947" sldId="2147483661"/>
              <ac:spMk id="3" creationId="{E1952126-C21A-40C2-ADC0-F519049C3A50}"/>
            </ac:spMkLst>
          </pc:spChg>
        </pc:sldLayoutChg>
        <pc:sldLayoutChg chg="modSp mod">
          <pc:chgData name="Olazabal, Veronica" userId="c1a3dc14-1cc4-41b5-979c-545b05ca6919" providerId="ADAL" clId="{981D94F1-5A9B-413F-8330-B348A89205E1}" dt="2022-11-09T18:54:46.468" v="2223"/>
          <pc:sldLayoutMkLst>
            <pc:docMk/>
            <pc:sldMasterMk cId="2150155085" sldId="2147483660"/>
            <pc:sldLayoutMk cId="4184909279" sldId="2147483663"/>
          </pc:sldLayoutMkLst>
          <pc:spChg chg="mod ord modVis">
            <ac:chgData name="Olazabal, Veronica" userId="c1a3dc14-1cc4-41b5-979c-545b05ca6919" providerId="ADAL" clId="{981D94F1-5A9B-413F-8330-B348A89205E1}" dt="2022-11-09T18:54:46.405" v="2139"/>
            <ac:spMkLst>
              <pc:docMk/>
              <pc:sldMasterMk cId="2150155085" sldId="2147483660"/>
              <pc:sldLayoutMk cId="4184909279" sldId="2147483663"/>
              <ac:spMk id="4" creationId="{12E76F37-21C4-4C42-9E16-40BC619CB72B}"/>
            </ac:spMkLst>
          </pc:spChg>
          <pc:spChg chg="mod ord modVis">
            <ac:chgData name="Olazabal, Veronica" userId="c1a3dc14-1cc4-41b5-979c-545b05ca6919" providerId="ADAL" clId="{981D94F1-5A9B-413F-8330-B348A89205E1}" dt="2022-11-09T18:54:46.468" v="2223"/>
            <ac:spMkLst>
              <pc:docMk/>
              <pc:sldMasterMk cId="2150155085" sldId="2147483660"/>
              <pc:sldLayoutMk cId="4184909279" sldId="2147483663"/>
              <ac:spMk id="5" creationId="{0BAA6A43-B2A8-4375-8ED9-1970723D7F39}"/>
            </ac:spMkLst>
          </pc:spChg>
        </pc:sldLayoutChg>
        <pc:sldLayoutChg chg="modSp mod">
          <pc:chgData name="Olazabal, Veronica" userId="c1a3dc14-1cc4-41b5-979c-545b05ca6919" providerId="ADAL" clId="{981D94F1-5A9B-413F-8330-B348A89205E1}" dt="2022-11-09T18:54:46.478" v="2251"/>
          <pc:sldLayoutMkLst>
            <pc:docMk/>
            <pc:sldMasterMk cId="2150155085" sldId="2147483660"/>
            <pc:sldLayoutMk cId="3589430952" sldId="2147483664"/>
          </pc:sldLayoutMkLst>
          <pc:spChg chg="mod ord modVis">
            <ac:chgData name="Olazabal, Veronica" userId="c1a3dc14-1cc4-41b5-979c-545b05ca6919" providerId="ADAL" clId="{981D94F1-5A9B-413F-8330-B348A89205E1}" dt="2022-11-09T18:54:46.417" v="2167"/>
            <ac:spMkLst>
              <pc:docMk/>
              <pc:sldMasterMk cId="2150155085" sldId="2147483660"/>
              <pc:sldLayoutMk cId="3589430952" sldId="2147483664"/>
              <ac:spMk id="3" creationId="{688B1D56-D11E-47C9-8FD3-8F77B7E3371F}"/>
            </ac:spMkLst>
          </pc:spChg>
          <pc:spChg chg="mod ord modVis">
            <ac:chgData name="Olazabal, Veronica" userId="c1a3dc14-1cc4-41b5-979c-545b05ca6919" providerId="ADAL" clId="{981D94F1-5A9B-413F-8330-B348A89205E1}" dt="2022-11-09T18:54:46.478" v="2251"/>
            <ac:spMkLst>
              <pc:docMk/>
              <pc:sldMasterMk cId="2150155085" sldId="2147483660"/>
              <pc:sldLayoutMk cId="3589430952" sldId="2147483664"/>
              <ac:spMk id="5" creationId="{8109BD0A-18B4-4F02-8DFB-A4117BCB6A54}"/>
            </ac:spMkLst>
          </pc:spChg>
        </pc:sldLayoutChg>
        <pc:sldLayoutChg chg="modSp mod">
          <pc:chgData name="Olazabal, Veronica" userId="c1a3dc14-1cc4-41b5-979c-545b05ca6919" providerId="ADAL" clId="{981D94F1-5A9B-413F-8330-B348A89205E1}" dt="2022-11-09T18:54:46.483" v="2265"/>
          <pc:sldLayoutMkLst>
            <pc:docMk/>
            <pc:sldMasterMk cId="2150155085" sldId="2147483660"/>
            <pc:sldLayoutMk cId="2324388658" sldId="2147483665"/>
          </pc:sldLayoutMkLst>
          <pc:spChg chg="mod ord modVis">
            <ac:chgData name="Olazabal, Veronica" userId="c1a3dc14-1cc4-41b5-979c-545b05ca6919" providerId="ADAL" clId="{981D94F1-5A9B-413F-8330-B348A89205E1}" dt="2022-11-09T18:54:46.421" v="2181"/>
            <ac:spMkLst>
              <pc:docMk/>
              <pc:sldMasterMk cId="2150155085" sldId="2147483660"/>
              <pc:sldLayoutMk cId="2324388658" sldId="2147483665"/>
              <ac:spMk id="4" creationId="{B9993F27-5E46-4741-92B4-B297A9EC6FB1}"/>
            </ac:spMkLst>
          </pc:spChg>
          <pc:spChg chg="mod ord modVis">
            <ac:chgData name="Olazabal, Veronica" userId="c1a3dc14-1cc4-41b5-979c-545b05ca6919" providerId="ADAL" clId="{981D94F1-5A9B-413F-8330-B348A89205E1}" dt="2022-11-09T18:54:46.483" v="2265"/>
            <ac:spMkLst>
              <pc:docMk/>
              <pc:sldMasterMk cId="2150155085" sldId="2147483660"/>
              <pc:sldLayoutMk cId="2324388658" sldId="2147483665"/>
              <ac:spMk id="5" creationId="{2FCB96D3-342F-4CBF-9F23-9C62AFD6FCF5}"/>
            </ac:spMkLst>
          </pc:spChg>
        </pc:sldLayoutChg>
        <pc:sldLayoutChg chg="modSp mod">
          <pc:chgData name="Olazabal, Veronica" userId="c1a3dc14-1cc4-41b5-979c-545b05ca6919" providerId="ADAL" clId="{981D94F1-5A9B-413F-8330-B348A89205E1}" dt="2022-11-09T18:54:46.487" v="2279"/>
          <pc:sldLayoutMkLst>
            <pc:docMk/>
            <pc:sldMasterMk cId="2150155085" sldId="2147483660"/>
            <pc:sldLayoutMk cId="3542191336" sldId="2147483666"/>
          </pc:sldLayoutMkLst>
          <pc:spChg chg="mod ord modVis">
            <ac:chgData name="Olazabal, Veronica" userId="c1a3dc14-1cc4-41b5-979c-545b05ca6919" providerId="ADAL" clId="{981D94F1-5A9B-413F-8330-B348A89205E1}" dt="2022-11-09T18:54:46.426" v="2195"/>
            <ac:spMkLst>
              <pc:docMk/>
              <pc:sldMasterMk cId="2150155085" sldId="2147483660"/>
              <pc:sldLayoutMk cId="3542191336" sldId="2147483666"/>
              <ac:spMk id="4" creationId="{281B88C5-4B6A-4393-A08F-8A3EBB246840}"/>
            </ac:spMkLst>
          </pc:spChg>
          <pc:spChg chg="mod ord modVis">
            <ac:chgData name="Olazabal, Veronica" userId="c1a3dc14-1cc4-41b5-979c-545b05ca6919" providerId="ADAL" clId="{981D94F1-5A9B-413F-8330-B348A89205E1}" dt="2022-11-09T18:54:46.487" v="2279"/>
            <ac:spMkLst>
              <pc:docMk/>
              <pc:sldMasterMk cId="2150155085" sldId="2147483660"/>
              <pc:sldLayoutMk cId="3542191336" sldId="2147483666"/>
              <ac:spMk id="6" creationId="{77E6EAD2-7AC3-45F3-952E-D1F8E609C9D3}"/>
            </ac:spMkLst>
          </pc:spChg>
        </pc:sldLayoutChg>
        <pc:sldLayoutChg chg="modSp mod">
          <pc:chgData name="Olazabal, Veronica" userId="c1a3dc14-1cc4-41b5-979c-545b05ca6919" providerId="ADAL" clId="{981D94F1-5A9B-413F-8330-B348A89205E1}" dt="2022-11-09T18:54:46.473" v="2237"/>
          <pc:sldLayoutMkLst>
            <pc:docMk/>
            <pc:sldMasterMk cId="2150155085" sldId="2147483660"/>
            <pc:sldLayoutMk cId="3311813773" sldId="2147483668"/>
          </pc:sldLayoutMkLst>
          <pc:spChg chg="mod ord modVis">
            <ac:chgData name="Olazabal, Veronica" userId="c1a3dc14-1cc4-41b5-979c-545b05ca6919" providerId="ADAL" clId="{981D94F1-5A9B-413F-8330-B348A89205E1}" dt="2022-11-09T18:54:46.413" v="2153"/>
            <ac:spMkLst>
              <pc:docMk/>
              <pc:sldMasterMk cId="2150155085" sldId="2147483660"/>
              <pc:sldLayoutMk cId="3311813773" sldId="2147483668"/>
              <ac:spMk id="4" creationId="{46105A47-C204-4654-AC6F-74520599FF75}"/>
            </ac:spMkLst>
          </pc:spChg>
          <pc:spChg chg="mod ord modVis">
            <ac:chgData name="Olazabal, Veronica" userId="c1a3dc14-1cc4-41b5-979c-545b05ca6919" providerId="ADAL" clId="{981D94F1-5A9B-413F-8330-B348A89205E1}" dt="2022-11-09T18:54:46.473" v="2237"/>
            <ac:spMkLst>
              <pc:docMk/>
              <pc:sldMasterMk cId="2150155085" sldId="2147483660"/>
              <pc:sldLayoutMk cId="3311813773" sldId="2147483668"/>
              <ac:spMk id="5" creationId="{7BDA3EF0-465F-434E-8569-04E67AA5590B}"/>
            </ac:spMkLst>
          </pc:spChg>
        </pc:sldLayoutChg>
        <pc:sldLayoutChg chg="del">
          <pc:chgData name="Olazabal, Veronica" userId="c1a3dc14-1cc4-41b5-979c-545b05ca6919" providerId="ADAL" clId="{981D94F1-5A9B-413F-8330-B348A89205E1}" dt="2022-11-09T18:51:19.529" v="1" actId="47"/>
          <pc:sldLayoutMkLst>
            <pc:docMk/>
            <pc:sldMasterMk cId="2150155085" sldId="2147483660"/>
            <pc:sldLayoutMk cId="745780151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2467F-66FF-4798-82A5-87A70725F84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4D83-482A-4BFC-ABFC-80EDA417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lSlideMaster.Title SlideHeader">
            <a:extLst>
              <a:ext uri="{FF2B5EF4-FFF2-40B4-BE49-F238E27FC236}">
                <a16:creationId xmlns:a16="http://schemas.microsoft.com/office/drawing/2014/main" id="{600D187A-63A8-4C5C-B9FC-A68506BFAFB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3" name="hcSlideMaster.Title SlideHeader">
            <a:extLst>
              <a:ext uri="{FF2B5EF4-FFF2-40B4-BE49-F238E27FC236}">
                <a16:creationId xmlns:a16="http://schemas.microsoft.com/office/drawing/2014/main" id="{E1952126-C21A-40C2-ADC0-F519049C3A5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261" y="2208628"/>
            <a:ext cx="7036904" cy="556810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261" y="3113780"/>
            <a:ext cx="7036904" cy="1654628"/>
          </a:xfrm>
        </p:spPr>
        <p:txBody>
          <a:bodyPr lIns="0" tIns="0" rIns="0">
            <a:normAutofit/>
          </a:bodyPr>
          <a:lstStyle>
            <a:lvl1pPr marL="0" indent="0" algn="ctr">
              <a:buNone/>
              <a:defRPr sz="2900" b="0" i="1" baseline="0">
                <a:solidFill>
                  <a:srgbClr val="FFD7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lSlideMaster.Section HeaderHeader">
            <a:extLst>
              <a:ext uri="{FF2B5EF4-FFF2-40B4-BE49-F238E27FC236}">
                <a16:creationId xmlns:a16="http://schemas.microsoft.com/office/drawing/2014/main" id="{12E76F37-21C4-4C42-9E16-40BC619CB72B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SlideMaster.Section HeaderHeader">
            <a:extLst>
              <a:ext uri="{FF2B5EF4-FFF2-40B4-BE49-F238E27FC236}">
                <a16:creationId xmlns:a16="http://schemas.microsoft.com/office/drawing/2014/main" id="{0BAA6A43-B2A8-4375-8ED9-1970723D7F3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0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523" y="2030503"/>
            <a:ext cx="8452542" cy="719166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6388" y="2988821"/>
            <a:ext cx="8562178" cy="1654628"/>
          </a:xfrm>
        </p:spPr>
        <p:txBody>
          <a:bodyPr lIns="0" tIns="0" rIns="0">
            <a:normAutofit/>
          </a:bodyPr>
          <a:lstStyle>
            <a:lvl1pPr marL="0" indent="0" algn="ctr">
              <a:buNone/>
              <a:defRPr sz="2900" b="0" i="1" baseline="0">
                <a:solidFill>
                  <a:srgbClr val="FFD7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lSlideMaster.1_Section HeaderHeader">
            <a:extLst>
              <a:ext uri="{FF2B5EF4-FFF2-40B4-BE49-F238E27FC236}">
                <a16:creationId xmlns:a16="http://schemas.microsoft.com/office/drawing/2014/main" id="{46105A47-C204-4654-AC6F-74520599FF7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SlideMaster.1_Section HeaderHeader">
            <a:extLst>
              <a:ext uri="{FF2B5EF4-FFF2-40B4-BE49-F238E27FC236}">
                <a16:creationId xmlns:a16="http://schemas.microsoft.com/office/drawing/2014/main" id="{7BDA3EF0-465F-434E-8569-04E67AA5590B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1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98EB-A05F-D34A-A98D-53E65DEB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14" y="1311396"/>
            <a:ext cx="11096027" cy="606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D292-514D-DA47-8732-6C8E8964F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263" y="2180493"/>
            <a:ext cx="11155679" cy="3802296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hlSlideMaster.Custom LayoutHeader">
            <a:extLst>
              <a:ext uri="{FF2B5EF4-FFF2-40B4-BE49-F238E27FC236}">
                <a16:creationId xmlns:a16="http://schemas.microsoft.com/office/drawing/2014/main" id="{688B1D56-D11E-47C9-8FD3-8F77B7E3371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SlideMaster.Custom LayoutHeader">
            <a:extLst>
              <a:ext uri="{FF2B5EF4-FFF2-40B4-BE49-F238E27FC236}">
                <a16:creationId xmlns:a16="http://schemas.microsoft.com/office/drawing/2014/main" id="{8109BD0A-18B4-4F02-8DFB-A4117BCB6A5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3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B662-23EE-4E40-B342-2B3864FC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25" y="1134326"/>
            <a:ext cx="11247121" cy="7546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EB48F96-1DBE-3C4A-8A16-EFAAAAA74B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26" y="2284118"/>
            <a:ext cx="11247120" cy="3694651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hlSlideMaster.1_Custom LayoutHeader">
            <a:extLst>
              <a:ext uri="{FF2B5EF4-FFF2-40B4-BE49-F238E27FC236}">
                <a16:creationId xmlns:a16="http://schemas.microsoft.com/office/drawing/2014/main" id="{B9993F27-5E46-4741-92B4-B297A9EC6FB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SlideMaster.1_Custom LayoutHeader">
            <a:extLst>
              <a:ext uri="{FF2B5EF4-FFF2-40B4-BE49-F238E27FC236}">
                <a16:creationId xmlns:a16="http://schemas.microsoft.com/office/drawing/2014/main" id="{2FCB96D3-342F-4CBF-9F23-9C62AFD6FCF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4515-C691-7442-A695-59AB79BC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50" y="1423937"/>
            <a:ext cx="6890018" cy="606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329A3CB-4CDA-DD46-9E81-910157BFBB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250" y="2236104"/>
            <a:ext cx="5369775" cy="3264365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6A371B-3E2A-1F4F-94F9-3DC7A42FAF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88279" y="2236104"/>
            <a:ext cx="5931636" cy="326436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hlSlideMaster.2_Custom LayoutHeader">
            <a:extLst>
              <a:ext uri="{FF2B5EF4-FFF2-40B4-BE49-F238E27FC236}">
                <a16:creationId xmlns:a16="http://schemas.microsoft.com/office/drawing/2014/main" id="{281B88C5-4B6A-4393-A08F-8A3EBB24684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6" name="hcSlideMaster.2_Custom LayoutHeader">
            <a:extLst>
              <a:ext uri="{FF2B5EF4-FFF2-40B4-BE49-F238E27FC236}">
                <a16:creationId xmlns:a16="http://schemas.microsoft.com/office/drawing/2014/main" id="{77E6EAD2-7AC3-45F3-952E-D1F8E609C9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42A8-F43D-DC4E-9240-484B68F4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1" y="1176529"/>
            <a:ext cx="10429358" cy="8404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1D3B54-AF48-8D4D-A312-D2EF183CC4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601" y="2157509"/>
            <a:ext cx="4758689" cy="3821260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04EB6-D044-1743-8952-48D2DE7537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340" y="2157486"/>
            <a:ext cx="4905620" cy="382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hlSlideMaster.3_Custom LayoutHeader">
            <a:extLst>
              <a:ext uri="{FF2B5EF4-FFF2-40B4-BE49-F238E27FC236}">
                <a16:creationId xmlns:a16="http://schemas.microsoft.com/office/drawing/2014/main" id="{1153768B-BB9C-4876-98AB-60F98672A52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6" name="hcSlideMaster.3_Custom LayoutHeader">
            <a:extLst>
              <a:ext uri="{FF2B5EF4-FFF2-40B4-BE49-F238E27FC236}">
                <a16:creationId xmlns:a16="http://schemas.microsoft.com/office/drawing/2014/main" id="{929CEA14-5FDB-42D9-A6E2-30AC5439F70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927" y="1385753"/>
            <a:ext cx="10491954" cy="606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927" y="2168433"/>
            <a:ext cx="11133456" cy="38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15015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8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EC96A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8527"/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862051"/>
            <a:ext cx="12192000" cy="4139738"/>
          </a:xfrm>
          <a:prstGeom prst="rect">
            <a:avLst/>
          </a:prstGeom>
          <a:solidFill>
            <a:srgbClr val="101636"/>
          </a:solidFill>
          <a:ln>
            <a:solidFill>
              <a:srgbClr val="101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C8441-8024-E94C-85A4-649FBF999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5967" y="2000414"/>
            <a:ext cx="3565862" cy="3348742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b="1" i="0" dirty="0">
                <a:solidFill>
                  <a:srgbClr val="92D050"/>
                </a:solidFill>
              </a:rPr>
              <a:t>Equity, Racial Justice and Decolonization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i="0" dirty="0"/>
              <a:t>Aisha Rios, Coactive Change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i="0" dirty="0"/>
              <a:t>Candice Markle </a:t>
            </a:r>
            <a:r>
              <a:rPr lang="en-US" sz="2700" i="0" dirty="0" err="1"/>
              <a:t>Tourtien</a:t>
            </a:r>
            <a:r>
              <a:rPr lang="en-US" sz="2700" i="0" dirty="0"/>
              <a:t>, World Bank Center for Learning and Results (CLEAR)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i="0" dirty="0"/>
              <a:t>Dana Wanzer, World Bank Independent Evaluation Group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i="0" dirty="0"/>
              <a:t>Elizabeth Taylor-</a:t>
            </a:r>
            <a:r>
              <a:rPr lang="en-US" sz="2700" i="0" dirty="0" err="1"/>
              <a:t>Schiro</a:t>
            </a:r>
            <a:r>
              <a:rPr lang="en-US" sz="2700" i="0" dirty="0"/>
              <a:t>, University of Minnesota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i="0" dirty="0"/>
              <a:t>Gabriella Garcia, BECOME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i="0" dirty="0"/>
              <a:t>Khalil </a:t>
            </a:r>
            <a:r>
              <a:rPr lang="en-US" sz="2700" i="0" dirty="0" err="1"/>
              <a:t>Bitar</a:t>
            </a:r>
            <a:r>
              <a:rPr lang="en-US" sz="2700" i="0" dirty="0"/>
              <a:t>, Independent Evaluator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i="0" dirty="0"/>
              <a:t>Leah Neubauer, North Western University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i="0" dirty="0"/>
              <a:t>Libby Smith, University of Wisconsin-Stout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i="0" dirty="0"/>
              <a:t>Silvia Silvana Mulder, IOCE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i="0" dirty="0"/>
              <a:t>Stephen Porter, World Bank Independent Evaluation Group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623082-460F-4C5A-9395-B3F782CFECE0}"/>
              </a:ext>
            </a:extLst>
          </p:cNvPr>
          <p:cNvSpPr txBox="1">
            <a:spLocks/>
          </p:cNvSpPr>
          <p:nvPr/>
        </p:nvSpPr>
        <p:spPr>
          <a:xfrm>
            <a:off x="6773661" y="1988601"/>
            <a:ext cx="5149049" cy="1997476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EC96A"/>
              </a:buClr>
              <a:buFont typeface="Arial" panose="020B0604020202020204" pitchFamily="34" charset="0"/>
              <a:buNone/>
              <a:defRPr sz="2900" b="0" i="1" kern="1200" baseline="0">
                <a:solidFill>
                  <a:srgbClr val="FFD73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8527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0" dirty="0">
                <a:solidFill>
                  <a:srgbClr val="92D050"/>
                </a:solidFill>
              </a:rPr>
              <a:t>New Actors in Evaluation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Alyna Wyatt, Genesis Analytics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Courtney Bolinson, Independent Evaluator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Dugan Fraser, World Bank Global Evaluation Initiative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Jane Reisman, Senior Impact Adviser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John Sherman, </a:t>
            </a:r>
            <a:r>
              <a:rPr lang="en-US" sz="1300" i="0" dirty="0" err="1"/>
              <a:t>pfc</a:t>
            </a:r>
            <a:r>
              <a:rPr lang="en-US" sz="1300" i="0" dirty="0"/>
              <a:t> Social Impact Adviser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Karim Harji, University of Oxford, Said Business School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Michael Brown, University of Pennsylvania, Wharton School of Business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Sasha </a:t>
            </a:r>
            <a:r>
              <a:rPr lang="en-US" sz="1300" i="0" dirty="0" err="1"/>
              <a:t>Soueva</a:t>
            </a:r>
            <a:r>
              <a:rPr lang="en-US" sz="1300" i="0" dirty="0"/>
              <a:t>, Johnson &amp; Johnson | Rockefeller Foundation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E52353B-E164-43C0-A2C1-6C354FD7872E}"/>
              </a:ext>
            </a:extLst>
          </p:cNvPr>
          <p:cNvSpPr txBox="1">
            <a:spLocks/>
          </p:cNvSpPr>
          <p:nvPr/>
        </p:nvSpPr>
        <p:spPr>
          <a:xfrm>
            <a:off x="6773661" y="3946049"/>
            <a:ext cx="5069151" cy="1997477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EC96A"/>
              </a:buClr>
              <a:buFont typeface="Arial" panose="020B0604020202020204" pitchFamily="34" charset="0"/>
              <a:buNone/>
              <a:defRPr sz="2900" b="0" i="1" kern="1200" baseline="0">
                <a:solidFill>
                  <a:srgbClr val="FFD73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8527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700" b="1" i="0" dirty="0">
                <a:solidFill>
                  <a:srgbClr val="92D050"/>
                </a:solidFill>
              </a:rPr>
              <a:t>Digital Data in Evaluation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Amanda </a:t>
            </a:r>
            <a:r>
              <a:rPr lang="en-US" sz="1300" i="0" dirty="0" err="1"/>
              <a:t>Makulec</a:t>
            </a:r>
            <a:r>
              <a:rPr lang="en-US" sz="1300" i="0" dirty="0"/>
              <a:t>, Data Visualization Society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Eric Barela, Salesforce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Linda Raftree, MERL TECH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Michael Bamberger, Senior Evaluation Consultant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Nick Hart, Data Foundation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Peter York, BCT Partners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i="0" dirty="0"/>
              <a:t>Zach Tilton, Western Michigan University</a:t>
            </a:r>
          </a:p>
          <a:p>
            <a:pPr algn="l"/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988B7E-F6FA-4FED-9764-362FBF776FFD}"/>
              </a:ext>
            </a:extLst>
          </p:cNvPr>
          <p:cNvSpPr txBox="1">
            <a:spLocks/>
          </p:cNvSpPr>
          <p:nvPr/>
        </p:nvSpPr>
        <p:spPr>
          <a:xfrm>
            <a:off x="585926" y="2059166"/>
            <a:ext cx="2281561" cy="2166575"/>
          </a:xfrm>
          <a:prstGeom prst="rect">
            <a:avLst/>
          </a:prstGeom>
        </p:spPr>
        <p:txBody>
          <a:bodyPr vert="horz" lIns="0" tIns="0" rIns="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EC96A"/>
              </a:buClr>
              <a:buFont typeface="Arial" panose="020B0604020202020204" pitchFamily="34" charset="0"/>
              <a:buNone/>
              <a:defRPr sz="2900" b="0" i="1" kern="1200" baseline="0">
                <a:solidFill>
                  <a:srgbClr val="FFD73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8527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600" b="1" i="0" dirty="0">
                <a:solidFill>
                  <a:srgbClr val="92D050"/>
                </a:solidFill>
              </a:rPr>
              <a:t>Steering Committee</a:t>
            </a:r>
          </a:p>
          <a:p>
            <a:pPr>
              <a:spcBef>
                <a:spcPts val="0"/>
              </a:spcBef>
            </a:pPr>
            <a:endParaRPr lang="en-US" i="0" dirty="0"/>
          </a:p>
          <a:p>
            <a:pPr marL="457200" indent="-45720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4800" i="0" dirty="0"/>
              <a:t>Veronica Olazabal, The BHP Foundation</a:t>
            </a:r>
          </a:p>
          <a:p>
            <a:pPr marL="457200" indent="-45720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4800" i="0" dirty="0"/>
              <a:t>Ayesha Boyce, Arizona State University</a:t>
            </a:r>
          </a:p>
          <a:p>
            <a:pPr marL="457200" indent="-45720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4800" i="0" dirty="0"/>
              <a:t>Shawna Hoffman, The Rockefeller Foundation</a:t>
            </a:r>
          </a:p>
          <a:p>
            <a:pPr marL="457200" indent="-45720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4800" i="0" dirty="0"/>
              <a:t>Thomas Archibald, Virginia Polytechnic Institute and State 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BA3F4-1654-410F-B389-519DDAF217D9}"/>
              </a:ext>
            </a:extLst>
          </p:cNvPr>
          <p:cNvSpPr txBox="1"/>
          <p:nvPr/>
        </p:nvSpPr>
        <p:spPr>
          <a:xfrm>
            <a:off x="465940" y="4143697"/>
            <a:ext cx="2534716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92D050"/>
                </a:solidFill>
              </a:rPr>
              <a:t>Feedback and Listening</a:t>
            </a:r>
          </a:p>
          <a:p>
            <a:pPr marL="457200" indent="-457200" algn="l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FFD734"/>
                </a:solidFill>
              </a:rPr>
              <a:t>Megan Campbell, Feedback Labs</a:t>
            </a:r>
          </a:p>
          <a:p>
            <a:pPr marL="457200" indent="-457200" algn="l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D734"/>
                </a:solidFill>
              </a:rPr>
              <a:t>Melinda Yuan, Fund for Shared Insight</a:t>
            </a:r>
            <a:endParaRPr lang="en-US" sz="1200" i="0" dirty="0">
              <a:solidFill>
                <a:srgbClr val="FFD73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A4A17-21B9-4C6A-BBD7-8C4146FD4FDA}"/>
              </a:ext>
            </a:extLst>
          </p:cNvPr>
          <p:cNvSpPr txBox="1"/>
          <p:nvPr/>
        </p:nvSpPr>
        <p:spPr>
          <a:xfrm>
            <a:off x="3000656" y="5358751"/>
            <a:ext cx="3565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92D050"/>
                </a:solidFill>
              </a:rPr>
              <a:t>AEA Team and Local Affiliate Group (LAC)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148C6-B035-4A36-896A-0AA351CFB2A3}"/>
              </a:ext>
            </a:extLst>
          </p:cNvPr>
          <p:cNvSpPr txBox="1"/>
          <p:nvPr/>
        </p:nvSpPr>
        <p:spPr>
          <a:xfrm>
            <a:off x="585926" y="5345076"/>
            <a:ext cx="21927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92D050"/>
                </a:solidFill>
              </a:rPr>
              <a:t>Localization</a:t>
            </a:r>
            <a:r>
              <a:rPr lang="en-US" sz="1800" b="1" dirty="0">
                <a:solidFill>
                  <a:srgbClr val="FFD734"/>
                </a:solidFill>
              </a:rPr>
              <a:t>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D734"/>
                </a:solidFill>
              </a:rPr>
              <a:t>Danielle De Garcia</a:t>
            </a:r>
          </a:p>
        </p:txBody>
      </p:sp>
    </p:spTree>
    <p:extLst>
      <p:ext uri="{BB962C8B-B14F-4D97-AF65-F5344CB8AC3E}">
        <p14:creationId xmlns:p14="http://schemas.microsoft.com/office/powerpoint/2010/main" val="3430839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A EVAL2020 PP Template">
      <a:dk1>
        <a:srgbClr val="4C4E81"/>
      </a:dk1>
      <a:lt1>
        <a:srgbClr val="FFFFFF"/>
      </a:lt1>
      <a:dk2>
        <a:srgbClr val="44546A"/>
      </a:dk2>
      <a:lt2>
        <a:srgbClr val="E7E6E6"/>
      </a:lt2>
      <a:accent1>
        <a:srgbClr val="074183"/>
      </a:accent1>
      <a:accent2>
        <a:srgbClr val="FF459D"/>
      </a:accent2>
      <a:accent3>
        <a:srgbClr val="00B0F0"/>
      </a:accent3>
      <a:accent4>
        <a:srgbClr val="000000"/>
      </a:accent4>
      <a:accent5>
        <a:srgbClr val="7F7F7F"/>
      </a:accent5>
      <a:accent6>
        <a:srgbClr val="A6A6A6"/>
      </a:accent6>
      <a:hlink>
        <a:srgbClr val="BFBFB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0BD4CD-A39E-B14F-A5DC-63142C7E10E6}" vid="{EB25BF22-C6C8-B145-9031-F53D2C98AE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AEA_821035-21_Eval22-PPT_16x9-r2 (2)</Template>
  <TotalTime>860</TotalTime>
  <Words>236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Olazabal, Veronica</dc:creator>
  <cp:lastModifiedBy>LaValle, Anna</cp:lastModifiedBy>
  <cp:revision>3</cp:revision>
  <dcterms:created xsi:type="dcterms:W3CDTF">2022-02-25T00:51:48Z</dcterms:created>
  <dcterms:modified xsi:type="dcterms:W3CDTF">2022-12-12T16:31:21Z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685d57f0-9b68-45b7-b406-75d41ede4a08</vt:lpwstr>
  </property>
  <property fmtid="{D5CDD505-2E9C-101B-9397-08002B2CF9AE}" pid="3" name="BHPClassification">
    <vt:lpwstr>U</vt:lpwstr>
  </property>
</Properties>
</file>